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5465" autoAdjust="0"/>
  </p:normalViewPr>
  <p:slideViewPr>
    <p:cSldViewPr snapToGrid="0">
      <p:cViewPr varScale="1">
        <p:scale>
          <a:sx n="97" d="100"/>
          <a:sy n="97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Longitudinal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93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This picture shows particles of air in a sound wave.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A vibrating object is making the air particles move.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 smtClean="0"/>
          </a:p>
        </p:txBody>
      </p:sp>
      <p:grpSp>
        <p:nvGrpSpPr>
          <p:cNvPr id="371" name="Group 370"/>
          <p:cNvGrpSpPr/>
          <p:nvPr/>
        </p:nvGrpSpPr>
        <p:grpSpPr>
          <a:xfrm>
            <a:off x="362455" y="1794294"/>
            <a:ext cx="8425977" cy="1552059"/>
            <a:chOff x="341130" y="2176137"/>
            <a:chExt cx="8425977" cy="1552059"/>
          </a:xfrm>
        </p:grpSpPr>
        <p:pic>
          <p:nvPicPr>
            <p:cNvPr id="367" name="Picture 366"/>
            <p:cNvPicPr>
              <a:picLocks noChangeAspect="1"/>
            </p:cNvPicPr>
            <p:nvPr/>
          </p:nvPicPr>
          <p:blipFill rotWithShape="1">
            <a:blip r:embed="rId4"/>
            <a:srcRect r="925"/>
            <a:stretch/>
          </p:blipFill>
          <p:spPr>
            <a:xfrm>
              <a:off x="341130" y="2176137"/>
              <a:ext cx="8425977" cy="1182727"/>
            </a:xfrm>
            <a:prstGeom prst="rect">
              <a:avLst/>
            </a:prstGeom>
          </p:spPr>
        </p:pic>
        <p:cxnSp>
          <p:nvCxnSpPr>
            <p:cNvPr id="369" name="Straight Arrow Connector 368"/>
            <p:cNvCxnSpPr/>
            <p:nvPr/>
          </p:nvCxnSpPr>
          <p:spPr>
            <a:xfrm flipV="1">
              <a:off x="3114118" y="3723265"/>
              <a:ext cx="288000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0" name="TextBox 369"/>
            <p:cNvSpPr txBox="1"/>
            <p:nvPr/>
          </p:nvSpPr>
          <p:spPr>
            <a:xfrm>
              <a:off x="3168713" y="3358864"/>
              <a:ext cx="2706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Sound wave</a:t>
              </a:r>
              <a:endParaRPr lang="en-GB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457200" y="4127071"/>
            <a:ext cx="8285163" cy="1632384"/>
            <a:chOff x="457200" y="4127071"/>
            <a:chExt cx="8285163" cy="1632384"/>
          </a:xfrm>
        </p:grpSpPr>
        <p:pic>
          <p:nvPicPr>
            <p:cNvPr id="710" name="Picture 709"/>
            <p:cNvPicPr>
              <a:picLocks noChangeAspect="1"/>
            </p:cNvPicPr>
            <p:nvPr/>
          </p:nvPicPr>
          <p:blipFill rotWithShape="1">
            <a:blip r:embed="rId5"/>
            <a:srcRect l="1031" r="805"/>
            <a:stretch/>
          </p:blipFill>
          <p:spPr>
            <a:xfrm>
              <a:off x="530248" y="4637694"/>
              <a:ext cx="8139066" cy="1121761"/>
            </a:xfrm>
            <a:prstGeom prst="rect">
              <a:avLst/>
            </a:prstGeom>
          </p:spPr>
        </p:pic>
        <p:sp>
          <p:nvSpPr>
            <p:cNvPr id="711" name="Text Placeholder 16"/>
            <p:cNvSpPr txBox="1">
              <a:spLocks/>
            </p:cNvSpPr>
            <p:nvPr/>
          </p:nvSpPr>
          <p:spPr>
            <a:xfrm>
              <a:off x="457200" y="4127071"/>
              <a:ext cx="8285163" cy="46558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114000"/>
                </a:lnSpc>
                <a:spcBef>
                  <a:spcPct val="20000"/>
                </a:spcBef>
                <a:buFont typeface="+mj-lt"/>
                <a:buNone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71550" indent="-5143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485900" indent="-571500" algn="l" defTabSz="914400" rtl="0" eaLnBrk="1" latinLnBrk="0" hangingPunct="1">
                <a:spcBef>
                  <a:spcPct val="20000"/>
                </a:spcBef>
                <a:buFont typeface="Courier New" panose="02070309020205020404" pitchFamily="49" charset="0"/>
                <a:buChar char="-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974850" indent="-539750" algn="l" defTabSz="914400" rtl="0" eaLnBrk="1" latinLnBrk="0" hangingPunct="1">
                <a:spcBef>
                  <a:spcPct val="20000"/>
                </a:spcBef>
                <a:buFont typeface="Wingdings" panose="05000000000000000000" pitchFamily="2" charset="2"/>
                <a:buChar char="§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514600" indent="-539750" algn="l" defTabSz="914400" rtl="0" eaLnBrk="1" latinLnBrk="0" hangingPunct="1">
                <a:spcBef>
                  <a:spcPct val="20000"/>
                </a:spcBef>
                <a:buFont typeface="Courier New" panose="02070309020205020404" pitchFamily="49" charset="0"/>
                <a:buChar char="o"/>
                <a:defRPr sz="1800" kern="120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lang="en-US" dirty="0" smtClean="0"/>
                <a:t>This picture shows particles of air when there is no sound wave.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Longitudinal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262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These statements are about the moving air particles in a sound wave.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2800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you think about each statement?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7210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particles can be pushed forward by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other air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particles that hit them.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2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particles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vibrate and </a:t>
            </a:r>
            <a:r>
              <a:rPr lang="en-GB" sz="1600" i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slowly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 forward.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5062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particles can bounce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backward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 the air particles they bump into.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5062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4238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particles move backwards and forwards over and over again.  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62" y="1345238"/>
            <a:ext cx="6971587" cy="136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5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131</TotalTime>
  <Words>134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17</cp:revision>
  <dcterms:created xsi:type="dcterms:W3CDTF">2019-10-08T13:07:32Z</dcterms:created>
  <dcterms:modified xsi:type="dcterms:W3CDTF">2019-10-14T14:00:20Z</dcterms:modified>
</cp:coreProperties>
</file>